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20F2C5B-4B63-4E86-9A07-0CFCEE8F31CF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2025040-5996-46ED-BEE6-E961373A0E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Python: Part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Catherine and Annie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80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2248347"/>
            <a:ext cx="8686800" cy="3314253"/>
          </a:xfrm>
        </p:spPr>
        <p:txBody>
          <a:bodyPr>
            <a:normAutofit/>
          </a:bodyPr>
          <a:lstStyle/>
          <a:p>
            <a:r>
              <a:rPr lang="en-US" sz="2200" dirty="0" smtClean="0"/>
              <a:t>Remember a few days ago when we started Python and we told you that main is a function? But we never really told you what a function is.</a:t>
            </a:r>
          </a:p>
          <a:p>
            <a:r>
              <a:rPr lang="en-US" sz="2200" dirty="0" smtClean="0"/>
              <a:t>A function (or method) is an encapsulated little chunk of code that usually performs some task for you.</a:t>
            </a:r>
          </a:p>
          <a:p>
            <a:r>
              <a:rPr lang="en-US" sz="2200" dirty="0" smtClean="0"/>
              <a:t>Usually you will write a function when there is a task that you want to perform over and over again. Once a function is written, it can be used throughout a program</a:t>
            </a:r>
          </a:p>
          <a:p>
            <a:r>
              <a:rPr lang="en-US" sz="2200" dirty="0" smtClean="0"/>
              <a:t>A function is written using the form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715000"/>
            <a:ext cx="532835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29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572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Writing your own functions is useful because often there are tasks that your program must do that are not built into Python (like calculating the average of a sequence of numbers). Writing your own function allows you to have a way of completing whatever task you need to. </a:t>
            </a:r>
          </a:p>
          <a:p>
            <a:r>
              <a:rPr lang="en-US" dirty="0" smtClean="0"/>
              <a:t>Remember that we use loops to repeat a short section of code many times. Imagine if there was a chunk of code that was 20 lines long that you needed to use five times throughout your program. Would you rather type out the 20 lines five times or write a function just once?</a:t>
            </a:r>
          </a:p>
          <a:p>
            <a:r>
              <a:rPr lang="en-US" dirty="0" smtClean="0"/>
              <a:t>All functions begin with a function header, which lets the computer know you’re writing a function</a:t>
            </a:r>
          </a:p>
          <a:p>
            <a:pPr lvl="1"/>
            <a:r>
              <a:rPr lang="en-US" dirty="0" smtClean="0"/>
              <a:t>Examples: </a:t>
            </a:r>
          </a:p>
          <a:p>
            <a:pPr lvl="2"/>
            <a:r>
              <a:rPr lang="en-US" dirty="0" err="1" smtClean="0"/>
              <a:t>def</a:t>
            </a:r>
            <a:r>
              <a:rPr lang="en-US" dirty="0" smtClean="0"/>
              <a:t> main():</a:t>
            </a:r>
          </a:p>
          <a:p>
            <a:pPr lvl="2"/>
            <a:r>
              <a:rPr lang="en-US" dirty="0" err="1" smtClean="0"/>
              <a:t>def</a:t>
            </a:r>
            <a:r>
              <a:rPr lang="en-US" dirty="0" smtClean="0"/>
              <a:t> </a:t>
            </a:r>
            <a:r>
              <a:rPr lang="en-US" dirty="0" err="1" smtClean="0"/>
              <a:t>getAverage</a:t>
            </a:r>
            <a:r>
              <a:rPr lang="en-US" dirty="0" smtClean="0"/>
              <a:t>(x, y):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6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8572" y="0"/>
            <a:ext cx="7756263" cy="1054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4368104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994886"/>
            <a:ext cx="383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functions – just print statements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71600"/>
            <a:ext cx="4038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5000" y="1002268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Using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4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Writing functions is simple – you’ve already done it, in fact!</a:t>
            </a:r>
          </a:p>
          <a:p>
            <a:pPr lvl="1"/>
            <a:r>
              <a:rPr lang="en-US" dirty="0" smtClean="0"/>
              <a:t>Simply by putting code into main, like in all the programs you’ve written, you are writing a function.</a:t>
            </a:r>
          </a:p>
          <a:p>
            <a:r>
              <a:rPr lang="en-US" dirty="0" smtClean="0"/>
              <a:t>The more difficult part is designing functions – deciding what you want your functions to do. You won’t have to worry too much about that though.</a:t>
            </a:r>
          </a:p>
          <a:p>
            <a:r>
              <a:rPr lang="en-US" dirty="0" smtClean="0"/>
              <a:t>In Python, all functions that you write beside main have to go before main.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writing a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6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have the computer execute the code in a function, you have to make a call to it – usually within another function. Kind of like how you have to make a reference to a variable in order to use </a:t>
            </a:r>
            <a:r>
              <a:rPr lang="en-US" dirty="0" smtClean="0"/>
              <a:t>it.</a:t>
            </a:r>
          </a:p>
          <a:p>
            <a:r>
              <a:rPr lang="en-US" dirty="0" smtClean="0"/>
              <a:t>Open the file called “functionExample.py”</a:t>
            </a:r>
          </a:p>
          <a:p>
            <a:r>
              <a:rPr lang="en-US" dirty="0" smtClean="0"/>
              <a:t>What will this program do? How can you tell?</a:t>
            </a:r>
          </a:p>
          <a:p>
            <a:r>
              <a:rPr lang="en-US" dirty="0" smtClean="0"/>
              <a:t>How can you tell the difference between a variable and a function call?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You can also give values to a function so that the function can perform operation  on those values</a:t>
            </a:r>
          </a:p>
          <a:p>
            <a:pPr lvl="1"/>
            <a:r>
              <a:rPr lang="en-US" sz="2000" dirty="0" smtClean="0"/>
              <a:t>Example: passing three numbers to an averaging function so that the numbers’ average can be determined</a:t>
            </a:r>
          </a:p>
          <a:p>
            <a:pPr lvl="1"/>
            <a:r>
              <a:rPr lang="en-US" sz="2000" dirty="0" smtClean="0"/>
              <a:t>Example: passing a list of numbers to a function that will calculate the sum of the numbers and tell you the length of the list</a:t>
            </a:r>
          </a:p>
          <a:p>
            <a:r>
              <a:rPr lang="en-US" sz="2000" dirty="0" smtClean="0"/>
              <a:t>Parameters are contained in the parentheses after the function name.</a:t>
            </a:r>
          </a:p>
          <a:p>
            <a:r>
              <a:rPr lang="en-US" sz="2000" dirty="0" smtClean="0"/>
              <a:t>When you pass values to a function as parameters, they should not be named the same as they are in the function header.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parameters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4953000"/>
            <a:ext cx="3505200" cy="35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951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Functions can also return values to the function that called them.</a:t>
            </a:r>
          </a:p>
          <a:p>
            <a:r>
              <a:rPr lang="en-US" dirty="0" smtClean="0"/>
              <a:t>You can assign these values to variables, and then use those variables how you please</a:t>
            </a:r>
          </a:p>
          <a:p>
            <a:pPr lvl="1"/>
            <a:r>
              <a:rPr lang="en-US" dirty="0" smtClean="0"/>
              <a:t>Example: A function returns a list of students in a class, and you then capitalize all the students’ name, and print the contents of the list to the screen.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99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Open the file called </a:t>
            </a:r>
            <a:r>
              <a:rPr lang="en-US" sz="2000" dirty="0" smtClean="0"/>
              <a:t>“parameterExample.py”</a:t>
            </a:r>
          </a:p>
          <a:p>
            <a:r>
              <a:rPr lang="en-US" sz="2000" dirty="0" smtClean="0"/>
              <a:t>What will this program do? How can you tell?</a:t>
            </a:r>
          </a:p>
          <a:p>
            <a:r>
              <a:rPr lang="en-US" sz="2000" dirty="0" smtClean="0"/>
              <a:t>Let’s run this program and see what happens.</a:t>
            </a:r>
          </a:p>
          <a:p>
            <a:r>
              <a:rPr lang="en-US" sz="2000" dirty="0" smtClean="0"/>
              <a:t>Is there anything you didn’t understand?</a:t>
            </a: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78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the file called “Python – Lesson 5 Exercises” and complete the exercises.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28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182</TotalTime>
  <Words>627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Hardcover</vt:lpstr>
      <vt:lpstr>Python: Part 5</vt:lpstr>
      <vt:lpstr>Functions</vt:lpstr>
      <vt:lpstr>Writing a function</vt:lpstr>
      <vt:lpstr>Example</vt:lpstr>
      <vt:lpstr>More writing a function</vt:lpstr>
      <vt:lpstr>Calling functions</vt:lpstr>
      <vt:lpstr>Using parameters</vt:lpstr>
      <vt:lpstr>Returning values</vt:lpstr>
      <vt:lpstr>An example</vt:lpstr>
      <vt:lpstr>Your turn!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Rossbach</dc:creator>
  <cp:lastModifiedBy>Catherine Rossbach</cp:lastModifiedBy>
  <cp:revision>14</cp:revision>
  <dcterms:created xsi:type="dcterms:W3CDTF">2012-06-12T14:07:45Z</dcterms:created>
  <dcterms:modified xsi:type="dcterms:W3CDTF">2012-06-15T19:03:35Z</dcterms:modified>
</cp:coreProperties>
</file>